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C17"/>
    <a:srgbClr val="406D71"/>
    <a:srgbClr val="006666"/>
    <a:srgbClr val="008080"/>
    <a:srgbClr val="DAEAEA"/>
    <a:srgbClr val="ECF4F4"/>
    <a:srgbClr val="EAF6F6"/>
    <a:srgbClr val="E9F7F4"/>
    <a:srgbClr val="E5EFFB"/>
    <a:srgbClr val="E3F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6CB078-18A7-9828-9E04-5BBDB0F5013D}" v="54" dt="2026-03-17T18:45:35.4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514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Rocha" userId="S::alexandrarocha@esviriato.pt::ec7fc101-7422-41cf-b6fa-4a7237b02bb9" providerId="AD" clId="Web-{C16CB078-18A7-9828-9E04-5BBDB0F5013D}"/>
    <pc:docChg chg="modSld">
      <pc:chgData name="Alexandra Rocha" userId="S::alexandrarocha@esviriato.pt::ec7fc101-7422-41cf-b6fa-4a7237b02bb9" providerId="AD" clId="Web-{C16CB078-18A7-9828-9E04-5BBDB0F5013D}" dt="2026-03-17T18:45:28.906" v="32" actId="20577"/>
      <pc:docMkLst>
        <pc:docMk/>
      </pc:docMkLst>
      <pc:sldChg chg="modSp">
        <pc:chgData name="Alexandra Rocha" userId="S::alexandrarocha@esviriato.pt::ec7fc101-7422-41cf-b6fa-4a7237b02bb9" providerId="AD" clId="Web-{C16CB078-18A7-9828-9E04-5BBDB0F5013D}" dt="2026-03-17T18:45:28.906" v="32" actId="20577"/>
        <pc:sldMkLst>
          <pc:docMk/>
          <pc:sldMk cId="3720010910" sldId="262"/>
        </pc:sldMkLst>
        <pc:spChg chg="mod">
          <ac:chgData name="Alexandra Rocha" userId="S::alexandrarocha@esviriato.pt::ec7fc101-7422-41cf-b6fa-4a7237b02bb9" providerId="AD" clId="Web-{C16CB078-18A7-9828-9E04-5BBDB0F5013D}" dt="2026-03-17T18:45:28.906" v="32" actId="20577"/>
          <ac:spMkLst>
            <pc:docMk/>
            <pc:sldMk cId="3720010910" sldId="262"/>
            <ac:spMk id="5" creationId="{FD41D7F6-D158-4CD9-8DA9-2217FE54EE28}"/>
          </ac:spMkLst>
        </pc:spChg>
      </pc:sldChg>
    </pc:docChg>
  </pc:docChgLst>
  <pc:docChgLst>
    <pc:chgData name="Daniela Fernandes" userId="2914995a-29b1-41ed-b248-2f949deab421" providerId="ADAL" clId="{BBF20CAD-138D-4359-A304-E930C086CD25}"/>
    <pc:docChg chg="delSld">
      <pc:chgData name="Daniela Fernandes" userId="2914995a-29b1-41ed-b248-2f949deab421" providerId="ADAL" clId="{BBF20CAD-138D-4359-A304-E930C086CD25}" dt="2026-02-20T18:42:37.410" v="0" actId="2696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435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079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999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3825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661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740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926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9868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815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994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21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3E404-0587-4101-9387-D1047CFCF71F}" type="datetimeFigureOut">
              <a:rPr lang="pt-PT" smtClean="0"/>
              <a:t>17/03/2026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520F0-B889-4545-900D-28EDA747655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72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53D4396-20F0-4DD2-A493-3042B03E2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9" y="0"/>
            <a:ext cx="9700142" cy="6858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D41D7F6-D158-4CD9-8DA9-2217FE54EE28}"/>
              </a:ext>
            </a:extLst>
          </p:cNvPr>
          <p:cNvSpPr txBox="1"/>
          <p:nvPr/>
        </p:nvSpPr>
        <p:spPr>
          <a:xfrm>
            <a:off x="1035424" y="2877670"/>
            <a:ext cx="8198223" cy="2492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PT" sz="2800" dirty="0">
                <a:solidFill>
                  <a:srgbClr val="881C17"/>
                </a:solidFill>
                <a:latin typeface="+mj-lt"/>
                <a:cs typeface="Arial"/>
              </a:rPr>
              <a:t>A </a:t>
            </a:r>
            <a:r>
              <a:rPr lang="pt-PT" sz="2800" b="1" dirty="0">
                <a:solidFill>
                  <a:srgbClr val="881C17"/>
                </a:solidFill>
                <a:latin typeface="+mj-lt"/>
                <a:cs typeface="Arial"/>
              </a:rPr>
              <a:t>Escola Secundária Viriato </a:t>
            </a:r>
            <a:r>
              <a:rPr lang="pt-PT" sz="2800" dirty="0">
                <a:solidFill>
                  <a:srgbClr val="881C17"/>
                </a:solidFill>
                <a:latin typeface="+mj-lt"/>
                <a:cs typeface="Arial"/>
              </a:rPr>
              <a:t>agradece a todos os </a:t>
            </a:r>
            <a:r>
              <a:rPr lang="pt-PT" sz="2800" i="1" dirty="0">
                <a:solidFill>
                  <a:srgbClr val="881C17"/>
                </a:solidFill>
                <a:latin typeface="+mj-lt"/>
                <a:cs typeface="Arial"/>
              </a:rPr>
              <a:t>stakeholders </a:t>
            </a:r>
            <a:r>
              <a:rPr lang="pt-PT" sz="2800" dirty="0">
                <a:solidFill>
                  <a:srgbClr val="881C17"/>
                </a:solidFill>
                <a:latin typeface="+mj-lt"/>
                <a:cs typeface="Arial"/>
              </a:rPr>
              <a:t>externos e internos a colaboração e o empenho que tornou possível o sucesso das </a:t>
            </a:r>
            <a:r>
              <a:rPr lang="pt-PT" sz="2800" b="1" dirty="0">
                <a:solidFill>
                  <a:srgbClr val="881C17"/>
                </a:solidFill>
                <a:latin typeface="+mj-lt"/>
                <a:cs typeface="Arial"/>
              </a:rPr>
              <a:t>8.as</a:t>
            </a:r>
            <a:r>
              <a:rPr lang="pt-PT" sz="2800" dirty="0">
                <a:solidFill>
                  <a:srgbClr val="881C17"/>
                </a:solidFill>
                <a:latin typeface="+mj-lt"/>
                <a:cs typeface="Arial"/>
              </a:rPr>
              <a:t> </a:t>
            </a:r>
            <a:r>
              <a:rPr lang="pt-PT" sz="2800" b="1">
                <a:solidFill>
                  <a:srgbClr val="881C17"/>
                </a:solidFill>
                <a:latin typeface="+mj-lt"/>
                <a:cs typeface="Arial"/>
              </a:rPr>
              <a:t>Jornadas do Ensino Profissional</a:t>
            </a:r>
            <a:r>
              <a:rPr lang="pt-PT" sz="2800">
                <a:solidFill>
                  <a:srgbClr val="881C17"/>
                </a:solidFill>
                <a:latin typeface="+mj-lt"/>
                <a:cs typeface="Arial"/>
              </a:rPr>
              <a:t>.</a:t>
            </a:r>
            <a:endParaRPr lang="pt-PT"/>
          </a:p>
          <a:p>
            <a:pPr algn="ctr"/>
            <a:endParaRPr lang="pt-PT" sz="1600" b="1" dirty="0">
              <a:solidFill>
                <a:srgbClr val="881C17"/>
              </a:solidFill>
              <a:latin typeface="+mj-lt"/>
              <a:ea typeface="Calibri Light"/>
              <a:cs typeface="Arial"/>
            </a:endParaRPr>
          </a:p>
          <a:p>
            <a:pPr algn="ctr"/>
            <a:r>
              <a:rPr lang="pt-PT" sz="2800" b="1">
                <a:solidFill>
                  <a:srgbClr val="881C17"/>
                </a:solidFill>
                <a:latin typeface="+mj-lt"/>
                <a:cs typeface="Arial"/>
              </a:rPr>
              <a:t>Até às 9.as JEP!</a:t>
            </a:r>
            <a:endParaRPr lang="pt-PT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0010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34</Words>
  <Application>Microsoft Office PowerPoint</Application>
  <PresentationFormat>Papel A4 (210x297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 Jorge Paiva Coimbra</dc:creator>
  <cp:lastModifiedBy>Daniela Fernandes</cp:lastModifiedBy>
  <cp:revision>117</cp:revision>
  <dcterms:created xsi:type="dcterms:W3CDTF">2023-01-14T01:19:18Z</dcterms:created>
  <dcterms:modified xsi:type="dcterms:W3CDTF">2026-03-17T18:45:42Z</dcterms:modified>
</cp:coreProperties>
</file>